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1" r:id="rId4"/>
    <p:sldId id="280" r:id="rId5"/>
    <p:sldId id="259" r:id="rId6"/>
    <p:sldId id="260" r:id="rId7"/>
    <p:sldId id="263" r:id="rId8"/>
    <p:sldId id="264" r:id="rId9"/>
    <p:sldId id="265" r:id="rId10"/>
    <p:sldId id="272" r:id="rId11"/>
    <p:sldId id="268" r:id="rId12"/>
    <p:sldId id="269" r:id="rId13"/>
    <p:sldId id="270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64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rcuit-electronics_00311595.jpg"/>
          <p:cNvPicPr>
            <a:picLocks noChangeAspect="1"/>
          </p:cNvPicPr>
          <p:nvPr/>
        </p:nvPicPr>
        <p:blipFill>
          <a:blip r:embed="rId2">
            <a:lum bright="26000" contrast="-8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37160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93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</a:t>
            </a:r>
            <a:r>
              <a:rPr lang="bn-BD" dirty="0" smtClean="0"/>
              <a:t>ave shape</a:t>
            </a:r>
            <a:endParaRPr lang="en-US" dirty="0"/>
          </a:p>
        </p:txBody>
      </p:sp>
      <p:pic>
        <p:nvPicPr>
          <p:cNvPr id="4" name="Content Placeholder 3" descr="wave shap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9787" y="1957411"/>
            <a:ext cx="4764426" cy="381154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3733800" cy="94456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bn-BD" sz="3200" dirty="0" smtClean="0">
                <a:solidFill>
                  <a:srgbClr val="C00000"/>
                </a:solidFill>
              </a:rPr>
              <a:t>পাঠ মূল্যায়ন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600"/>
          </a:xfrm>
        </p:spPr>
        <p:txBody>
          <a:bodyPr>
            <a:normAutofit/>
          </a:bodyPr>
          <a:lstStyle/>
          <a:p>
            <a:r>
              <a:rPr lang="bn-BD" sz="2400" dirty="0" smtClean="0"/>
              <a:t>Center Tap Fullwave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rectifier</a:t>
            </a:r>
            <a:r>
              <a:rPr lang="bn-BD" sz="2400" dirty="0" smtClean="0"/>
              <a:t> circuit এ কয়টি Diode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BD" sz="2400" dirty="0" smtClean="0"/>
              <a:t> করা হয়? </a:t>
            </a:r>
          </a:p>
          <a:p>
            <a:pPr>
              <a:buNone/>
            </a:pPr>
            <a:endParaRPr lang="bn-BD" sz="2400" dirty="0" smtClean="0"/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আন্যান্য rectifier এর তুলনায় এই</a:t>
            </a:r>
            <a:r>
              <a:rPr lang="bn-BD" sz="2400" dirty="0" smtClean="0"/>
              <a:t> circuit এর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সুবিধা কি?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609600"/>
            <a:ext cx="2743200" cy="68580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399"/>
          </a:xfrm>
        </p:spPr>
        <p:txBody>
          <a:bodyPr>
            <a:norm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Center Tap Fullwave Rectifier  এর circuit diagram এঁকে এর  প্রতিটি  অংশের  কাজ লিখ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685800"/>
            <a:ext cx="2590800" cy="731838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পরবর্তী  ক্লাস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600200"/>
            <a:ext cx="8229600" cy="396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5714999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/>
              <a:t>ফুলওয়েভ ব্রীজ রেকটিফায়ার সার্কিট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0"/>
            <a:ext cx="5105400" cy="1143000"/>
          </a:xfrm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do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437" y="2791619"/>
            <a:ext cx="2143125" cy="2143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525963"/>
          </a:xfrm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নবম শ্রেণি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জেনারেল ইলেকট্রনিক্স-১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(১ম পত্র)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7541" y="2491462"/>
            <a:ext cx="3657917" cy="27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0156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BD" sz="31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পূর্ব পাঠ পর্যালোচনা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9675" y="1295400"/>
            <a:ext cx="6724650" cy="403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5715000"/>
            <a:ext cx="2834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/>
              <a:t>হাফ ওয়েভ রেকটিফায়ার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25842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3901" y="533400"/>
            <a:ext cx="8001000" cy="353943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4400" baseline="-25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aseline="-25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aseline="-25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পাঠঃরেকটিফায়ার</a:t>
            </a:r>
            <a:endParaRPr lang="en-US" sz="4400" baseline="-25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600" baseline="-25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aseline="-25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অধ্যায়ঃ১</a:t>
            </a:r>
            <a:r>
              <a:rPr lang="bn-IN" sz="4400" baseline="-25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400" baseline="-250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600" baseline="-25000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aseline="-25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aseline="-25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ফুলওয়েভ রেকটিফায়ার সম্পর্কে জ্ঞাত হবে)</a:t>
            </a:r>
          </a:p>
          <a:p>
            <a:pPr algn="ctr"/>
            <a:endParaRPr lang="bn-BD" sz="8800" baseline="-250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32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219201"/>
            <a:ext cx="8610600" cy="4267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667000" y="609600"/>
            <a:ext cx="2971800" cy="792162"/>
          </a:xfrm>
        </p:spPr>
        <p:txBody>
          <a:bodyPr>
            <a:norm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778123"/>
            <a:ext cx="6657592" cy="4001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2000" dirty="0" smtClean="0"/>
              <a:t>সেন্টার টেপ ফুলওয়েভ রেকটিফায়ার কী তা বলতে পারবে।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410691"/>
            <a:ext cx="6492483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2000" dirty="0" smtClean="0"/>
              <a:t>সেন্টার টেপ ফুলওয়েভ রেকটিফায়ারের কার্যপ্রনালী বর্ণনা</a:t>
            </a:r>
          </a:p>
          <a:p>
            <a:r>
              <a:rPr lang="bn-BD" sz="2000" dirty="0" smtClean="0"/>
              <a:t>    করতে পারবে।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457200"/>
            <a:ext cx="3505200" cy="868362"/>
          </a:xfrm>
        </p:spPr>
        <p:txBody>
          <a:bodyPr>
            <a:norm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উপস্থাপন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2_16_0_1_en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2625" y="2272506"/>
            <a:ext cx="5238750" cy="3181350"/>
          </a:xfrm>
        </p:spPr>
      </p:pic>
      <p:sp>
        <p:nvSpPr>
          <p:cNvPr id="5" name="TextBox 4"/>
          <p:cNvSpPr txBox="1"/>
          <p:nvPr/>
        </p:nvSpPr>
        <p:spPr>
          <a:xfrm>
            <a:off x="2895600" y="5943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Block diagram of rectifier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4876800" cy="1143000"/>
          </a:xfrm>
        </p:spPr>
        <p:txBody>
          <a:bodyPr>
            <a:norm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দরকারী device সমূহ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tx09m0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8800" y="1447800"/>
            <a:ext cx="3124200" cy="2648214"/>
          </a:xfrm>
        </p:spPr>
      </p:pic>
      <p:pic>
        <p:nvPicPr>
          <p:cNvPr id="5" name="Picture 4" descr="electrolytic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600200"/>
            <a:ext cx="2943783" cy="2209800"/>
          </a:xfrm>
          <a:prstGeom prst="rect">
            <a:avLst/>
          </a:prstGeom>
        </p:spPr>
      </p:pic>
      <p:pic>
        <p:nvPicPr>
          <p:cNvPr id="6" name="Picture 5" descr="400px-Resistors_color_co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810000" y="4419600"/>
            <a:ext cx="2493211" cy="1421130"/>
          </a:xfrm>
          <a:prstGeom prst="rect">
            <a:avLst/>
          </a:prstGeom>
        </p:spPr>
      </p:pic>
      <p:pic>
        <p:nvPicPr>
          <p:cNvPr id="7" name="Picture 6" descr="50sq08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4572000"/>
            <a:ext cx="2438400" cy="14700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38100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Capacitor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6019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resistor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5867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Diode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29400" y="42672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Transformer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3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33400"/>
            <a:ext cx="4191000" cy="960438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bn-BD" sz="4000" b="1" dirty="0" smtClean="0"/>
              <a:t>Circuit diagram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799" y="1752600"/>
            <a:ext cx="8375073" cy="4264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116</Words>
  <Application>Microsoft Office PowerPoint</Application>
  <PresentationFormat>On-screen Show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পরিচিতিঃ</vt:lpstr>
      <vt:lpstr>পূর্ব পাঠ পর্যালোচনা </vt:lpstr>
      <vt:lpstr>Slide 4</vt:lpstr>
      <vt:lpstr>পাঠ ঘোষণা</vt:lpstr>
      <vt:lpstr>শিখন ফল</vt:lpstr>
      <vt:lpstr>পাঠ উপস্থাপন </vt:lpstr>
      <vt:lpstr>দরকারী device সমূহ  </vt:lpstr>
      <vt:lpstr>Circuit diagram</vt:lpstr>
      <vt:lpstr>Wave shape</vt:lpstr>
      <vt:lpstr>পাঠ মূল্যায়ন</vt:lpstr>
      <vt:lpstr>বাড়ীর কাজ</vt:lpstr>
      <vt:lpstr> পরবর্তী  ক্লাস </vt:lpstr>
      <vt:lpstr>সকলকে 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User.TTTC</dc:creator>
  <cp:lastModifiedBy>MY COMPUTER</cp:lastModifiedBy>
  <cp:revision>93</cp:revision>
  <dcterms:created xsi:type="dcterms:W3CDTF">2006-08-16T00:00:00Z</dcterms:created>
  <dcterms:modified xsi:type="dcterms:W3CDTF">2023-11-08T09:09:50Z</dcterms:modified>
</cp:coreProperties>
</file>